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32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32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59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04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3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26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03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4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3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9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99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93F3D-CF0F-4439-A076-1272F4DBED71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8449-FD99-4E47-A7F6-824BAFC20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30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ukuda\Dropbox\cio\kokyaku-顧客\spn-汐留パートナーズ\見取り図\120me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56928"/>
            <a:ext cx="9142413" cy="52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574" y="4407959"/>
            <a:ext cx="5127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グループ化 11"/>
          <p:cNvGrpSpPr/>
          <p:nvPr/>
        </p:nvGrpSpPr>
        <p:grpSpPr>
          <a:xfrm rot="16200000">
            <a:off x="1934023" y="3885840"/>
            <a:ext cx="750887" cy="371476"/>
            <a:chOff x="4599731" y="5387302"/>
            <a:chExt cx="750887" cy="371476"/>
          </a:xfrm>
        </p:grpSpPr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7" name="グループ化 16"/>
          <p:cNvGrpSpPr/>
          <p:nvPr/>
        </p:nvGrpSpPr>
        <p:grpSpPr>
          <a:xfrm rot="5400000">
            <a:off x="1552964" y="3905235"/>
            <a:ext cx="750887" cy="371476"/>
            <a:chOff x="4599731" y="5387302"/>
            <a:chExt cx="750887" cy="371476"/>
          </a:xfrm>
        </p:grpSpPr>
        <p:pic>
          <p:nvPicPr>
            <p:cNvPr id="1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2" name="グループ化 21"/>
          <p:cNvGrpSpPr/>
          <p:nvPr/>
        </p:nvGrpSpPr>
        <p:grpSpPr>
          <a:xfrm rot="16200000">
            <a:off x="2928508" y="3852828"/>
            <a:ext cx="750887" cy="371476"/>
            <a:chOff x="4599731" y="5387302"/>
            <a:chExt cx="750887" cy="371476"/>
          </a:xfrm>
        </p:grpSpPr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グループ化 26"/>
          <p:cNvGrpSpPr/>
          <p:nvPr/>
        </p:nvGrpSpPr>
        <p:grpSpPr>
          <a:xfrm rot="5400000">
            <a:off x="2547449" y="3872223"/>
            <a:ext cx="750887" cy="371476"/>
            <a:chOff x="4599731" y="5387302"/>
            <a:chExt cx="750887" cy="371476"/>
          </a:xfrm>
        </p:grpSpPr>
        <p:pic>
          <p:nvPicPr>
            <p:cNvPr id="2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2" name="グループ化 31"/>
          <p:cNvGrpSpPr/>
          <p:nvPr/>
        </p:nvGrpSpPr>
        <p:grpSpPr>
          <a:xfrm rot="16200000">
            <a:off x="1950249" y="2933273"/>
            <a:ext cx="750887" cy="371476"/>
            <a:chOff x="4599731" y="5387302"/>
            <a:chExt cx="750887" cy="371476"/>
          </a:xfrm>
        </p:grpSpPr>
        <p:pic>
          <p:nvPicPr>
            <p:cNvPr id="3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7" name="グループ化 36"/>
          <p:cNvGrpSpPr/>
          <p:nvPr/>
        </p:nvGrpSpPr>
        <p:grpSpPr>
          <a:xfrm rot="5400000">
            <a:off x="1569190" y="2952668"/>
            <a:ext cx="750887" cy="371476"/>
            <a:chOff x="4599731" y="5387302"/>
            <a:chExt cx="750887" cy="371476"/>
          </a:xfrm>
        </p:grpSpPr>
        <p:pic>
          <p:nvPicPr>
            <p:cNvPr id="3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2" name="グループ化 41"/>
          <p:cNvGrpSpPr/>
          <p:nvPr/>
        </p:nvGrpSpPr>
        <p:grpSpPr>
          <a:xfrm rot="16200000">
            <a:off x="1955012" y="2020315"/>
            <a:ext cx="750887" cy="371476"/>
            <a:chOff x="4599731" y="5387302"/>
            <a:chExt cx="750887" cy="371476"/>
          </a:xfrm>
        </p:grpSpPr>
        <p:pic>
          <p:nvPicPr>
            <p:cNvPr id="4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" name="グループ化 46"/>
          <p:cNvGrpSpPr/>
          <p:nvPr/>
        </p:nvGrpSpPr>
        <p:grpSpPr>
          <a:xfrm rot="5400000">
            <a:off x="1573953" y="2039710"/>
            <a:ext cx="750887" cy="371476"/>
            <a:chOff x="4599731" y="5387302"/>
            <a:chExt cx="750887" cy="371476"/>
          </a:xfrm>
        </p:grpSpPr>
        <p:pic>
          <p:nvPicPr>
            <p:cNvPr id="4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2" name="グループ化 51"/>
          <p:cNvGrpSpPr/>
          <p:nvPr/>
        </p:nvGrpSpPr>
        <p:grpSpPr>
          <a:xfrm rot="16200000">
            <a:off x="2941038" y="2020315"/>
            <a:ext cx="750887" cy="371476"/>
            <a:chOff x="4599731" y="5387302"/>
            <a:chExt cx="750887" cy="371476"/>
          </a:xfrm>
        </p:grpSpPr>
        <p:pic>
          <p:nvPicPr>
            <p:cNvPr id="5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7" name="グループ化 56"/>
          <p:cNvGrpSpPr/>
          <p:nvPr/>
        </p:nvGrpSpPr>
        <p:grpSpPr>
          <a:xfrm rot="5400000">
            <a:off x="2559979" y="2039710"/>
            <a:ext cx="750887" cy="371476"/>
            <a:chOff x="4599731" y="5387302"/>
            <a:chExt cx="750887" cy="371476"/>
          </a:xfrm>
        </p:grpSpPr>
        <p:pic>
          <p:nvPicPr>
            <p:cNvPr id="5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2" name="グループ化 61"/>
          <p:cNvGrpSpPr/>
          <p:nvPr/>
        </p:nvGrpSpPr>
        <p:grpSpPr>
          <a:xfrm rot="16200000">
            <a:off x="2892930" y="2898626"/>
            <a:ext cx="750887" cy="371476"/>
            <a:chOff x="4599731" y="5387302"/>
            <a:chExt cx="750887" cy="371476"/>
          </a:xfrm>
        </p:grpSpPr>
        <p:pic>
          <p:nvPicPr>
            <p:cNvPr id="6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7" name="グループ化 66"/>
          <p:cNvGrpSpPr/>
          <p:nvPr/>
        </p:nvGrpSpPr>
        <p:grpSpPr>
          <a:xfrm rot="5400000">
            <a:off x="2511871" y="2918021"/>
            <a:ext cx="750887" cy="371476"/>
            <a:chOff x="4599731" y="5387302"/>
            <a:chExt cx="750887" cy="371476"/>
          </a:xfrm>
        </p:grpSpPr>
        <p:pic>
          <p:nvPicPr>
            <p:cNvPr id="6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" name="グループ化 86"/>
          <p:cNvGrpSpPr/>
          <p:nvPr/>
        </p:nvGrpSpPr>
        <p:grpSpPr>
          <a:xfrm rot="16200000">
            <a:off x="3969334" y="2020315"/>
            <a:ext cx="750887" cy="371476"/>
            <a:chOff x="4599731" y="5387302"/>
            <a:chExt cx="750887" cy="371476"/>
          </a:xfrm>
        </p:grpSpPr>
        <p:pic>
          <p:nvPicPr>
            <p:cNvPr id="8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2" name="グループ化 91"/>
          <p:cNvGrpSpPr/>
          <p:nvPr/>
        </p:nvGrpSpPr>
        <p:grpSpPr>
          <a:xfrm rot="5400000">
            <a:off x="3588275" y="2039710"/>
            <a:ext cx="750887" cy="371476"/>
            <a:chOff x="4599731" y="5387302"/>
            <a:chExt cx="750887" cy="371476"/>
          </a:xfrm>
        </p:grpSpPr>
        <p:pic>
          <p:nvPicPr>
            <p:cNvPr id="9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7" name="グループ化 96"/>
          <p:cNvGrpSpPr/>
          <p:nvPr/>
        </p:nvGrpSpPr>
        <p:grpSpPr>
          <a:xfrm rot="16200000">
            <a:off x="5030367" y="2006697"/>
            <a:ext cx="750887" cy="371476"/>
            <a:chOff x="4599731" y="5387302"/>
            <a:chExt cx="750887" cy="371476"/>
          </a:xfrm>
        </p:grpSpPr>
        <p:pic>
          <p:nvPicPr>
            <p:cNvPr id="9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" name="グループ化 101"/>
          <p:cNvGrpSpPr/>
          <p:nvPr/>
        </p:nvGrpSpPr>
        <p:grpSpPr>
          <a:xfrm rot="5400000">
            <a:off x="4649308" y="2026092"/>
            <a:ext cx="750887" cy="371476"/>
            <a:chOff x="4599731" y="5387302"/>
            <a:chExt cx="750887" cy="371476"/>
          </a:xfrm>
        </p:grpSpPr>
        <p:pic>
          <p:nvPicPr>
            <p:cNvPr id="10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7" name="グループ化 116"/>
          <p:cNvGrpSpPr/>
          <p:nvPr/>
        </p:nvGrpSpPr>
        <p:grpSpPr>
          <a:xfrm rot="16200000">
            <a:off x="6110487" y="2006695"/>
            <a:ext cx="750887" cy="371476"/>
            <a:chOff x="4599731" y="5387302"/>
            <a:chExt cx="750887" cy="371476"/>
          </a:xfrm>
        </p:grpSpPr>
        <p:pic>
          <p:nvPicPr>
            <p:cNvPr id="11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2" name="グループ化 121"/>
          <p:cNvGrpSpPr/>
          <p:nvPr/>
        </p:nvGrpSpPr>
        <p:grpSpPr>
          <a:xfrm rot="5400000">
            <a:off x="5729428" y="2026090"/>
            <a:ext cx="750887" cy="371476"/>
            <a:chOff x="4599731" y="5387302"/>
            <a:chExt cx="750887" cy="371476"/>
          </a:xfrm>
        </p:grpSpPr>
        <p:pic>
          <p:nvPicPr>
            <p:cNvPr id="12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7" name="グループ化 126"/>
          <p:cNvGrpSpPr/>
          <p:nvPr/>
        </p:nvGrpSpPr>
        <p:grpSpPr>
          <a:xfrm rot="16200000">
            <a:off x="3959753" y="2891443"/>
            <a:ext cx="750887" cy="371476"/>
            <a:chOff x="4599731" y="5387302"/>
            <a:chExt cx="750887" cy="371476"/>
          </a:xfrm>
        </p:grpSpPr>
        <p:pic>
          <p:nvPicPr>
            <p:cNvPr id="12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32" name="グループ化 131"/>
          <p:cNvGrpSpPr/>
          <p:nvPr/>
        </p:nvGrpSpPr>
        <p:grpSpPr>
          <a:xfrm rot="5400000">
            <a:off x="3578694" y="2910838"/>
            <a:ext cx="750887" cy="371476"/>
            <a:chOff x="4599731" y="5387302"/>
            <a:chExt cx="750887" cy="371476"/>
          </a:xfrm>
        </p:grpSpPr>
        <p:pic>
          <p:nvPicPr>
            <p:cNvPr id="13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37" name="グループ化 136"/>
          <p:cNvGrpSpPr/>
          <p:nvPr/>
        </p:nvGrpSpPr>
        <p:grpSpPr>
          <a:xfrm rot="16200000">
            <a:off x="5020785" y="2917250"/>
            <a:ext cx="750887" cy="371476"/>
            <a:chOff x="4599731" y="5387302"/>
            <a:chExt cx="750887" cy="371476"/>
          </a:xfrm>
        </p:grpSpPr>
        <p:pic>
          <p:nvPicPr>
            <p:cNvPr id="13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2" name="グループ化 141"/>
          <p:cNvGrpSpPr/>
          <p:nvPr/>
        </p:nvGrpSpPr>
        <p:grpSpPr>
          <a:xfrm rot="5400000">
            <a:off x="4639726" y="2936645"/>
            <a:ext cx="750887" cy="371476"/>
            <a:chOff x="4599731" y="5387302"/>
            <a:chExt cx="750887" cy="371476"/>
          </a:xfrm>
        </p:grpSpPr>
        <p:pic>
          <p:nvPicPr>
            <p:cNvPr id="14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7" name="グループ化 146"/>
          <p:cNvGrpSpPr/>
          <p:nvPr/>
        </p:nvGrpSpPr>
        <p:grpSpPr>
          <a:xfrm rot="16200000">
            <a:off x="6115250" y="2920431"/>
            <a:ext cx="750887" cy="371476"/>
            <a:chOff x="4599731" y="5387302"/>
            <a:chExt cx="750887" cy="371476"/>
          </a:xfrm>
        </p:grpSpPr>
        <p:pic>
          <p:nvPicPr>
            <p:cNvPr id="14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2" name="グループ化 151"/>
          <p:cNvGrpSpPr/>
          <p:nvPr/>
        </p:nvGrpSpPr>
        <p:grpSpPr>
          <a:xfrm rot="5400000">
            <a:off x="5734191" y="2939826"/>
            <a:ext cx="750887" cy="371476"/>
            <a:chOff x="4599731" y="5387302"/>
            <a:chExt cx="750887" cy="371476"/>
          </a:xfrm>
        </p:grpSpPr>
        <p:pic>
          <p:nvPicPr>
            <p:cNvPr id="15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7" name="グループ化 156"/>
          <p:cNvGrpSpPr/>
          <p:nvPr/>
        </p:nvGrpSpPr>
        <p:grpSpPr>
          <a:xfrm rot="16200000">
            <a:off x="7262615" y="2648714"/>
            <a:ext cx="750887" cy="371476"/>
            <a:chOff x="4599731" y="5387302"/>
            <a:chExt cx="750887" cy="371476"/>
          </a:xfrm>
        </p:grpSpPr>
        <p:pic>
          <p:nvPicPr>
            <p:cNvPr id="15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62" name="グループ化 161"/>
          <p:cNvGrpSpPr/>
          <p:nvPr/>
        </p:nvGrpSpPr>
        <p:grpSpPr>
          <a:xfrm rot="5400000">
            <a:off x="6881556" y="2668109"/>
            <a:ext cx="750887" cy="371476"/>
            <a:chOff x="4599731" y="5387302"/>
            <a:chExt cx="750887" cy="371476"/>
          </a:xfrm>
        </p:grpSpPr>
        <p:pic>
          <p:nvPicPr>
            <p:cNvPr id="16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77" name="グループ化 176"/>
          <p:cNvGrpSpPr/>
          <p:nvPr/>
        </p:nvGrpSpPr>
        <p:grpSpPr>
          <a:xfrm rot="16200000">
            <a:off x="8270727" y="2637548"/>
            <a:ext cx="750887" cy="371476"/>
            <a:chOff x="4599731" y="5387302"/>
            <a:chExt cx="750887" cy="371476"/>
          </a:xfrm>
        </p:grpSpPr>
        <p:pic>
          <p:nvPicPr>
            <p:cNvPr id="17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2" name="グループ化 181"/>
          <p:cNvGrpSpPr/>
          <p:nvPr/>
        </p:nvGrpSpPr>
        <p:grpSpPr>
          <a:xfrm rot="5400000">
            <a:off x="7889668" y="2656943"/>
            <a:ext cx="750887" cy="371476"/>
            <a:chOff x="4599731" y="5387302"/>
            <a:chExt cx="750887" cy="371476"/>
          </a:xfrm>
        </p:grpSpPr>
        <p:pic>
          <p:nvPicPr>
            <p:cNvPr id="18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7" name="グループ化 186"/>
          <p:cNvGrpSpPr/>
          <p:nvPr/>
        </p:nvGrpSpPr>
        <p:grpSpPr>
          <a:xfrm rot="16200000">
            <a:off x="8275489" y="3571396"/>
            <a:ext cx="750887" cy="371476"/>
            <a:chOff x="4599731" y="5387302"/>
            <a:chExt cx="750887" cy="371476"/>
          </a:xfrm>
        </p:grpSpPr>
        <p:pic>
          <p:nvPicPr>
            <p:cNvPr id="18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2" name="グループ化 191"/>
          <p:cNvGrpSpPr/>
          <p:nvPr/>
        </p:nvGrpSpPr>
        <p:grpSpPr>
          <a:xfrm rot="5400000">
            <a:off x="7894430" y="3590791"/>
            <a:ext cx="750887" cy="371476"/>
            <a:chOff x="4599731" y="5387302"/>
            <a:chExt cx="750887" cy="371476"/>
          </a:xfrm>
        </p:grpSpPr>
        <p:pic>
          <p:nvPicPr>
            <p:cNvPr id="19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7" name="グループ化 196"/>
          <p:cNvGrpSpPr/>
          <p:nvPr/>
        </p:nvGrpSpPr>
        <p:grpSpPr>
          <a:xfrm rot="16200000">
            <a:off x="7267378" y="3609318"/>
            <a:ext cx="750887" cy="371476"/>
            <a:chOff x="4599731" y="5387302"/>
            <a:chExt cx="750887" cy="371476"/>
          </a:xfrm>
        </p:grpSpPr>
        <p:pic>
          <p:nvPicPr>
            <p:cNvPr id="19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2" name="グループ化 201"/>
          <p:cNvGrpSpPr/>
          <p:nvPr/>
        </p:nvGrpSpPr>
        <p:grpSpPr>
          <a:xfrm rot="5400000">
            <a:off x="6886319" y="3628713"/>
            <a:ext cx="750887" cy="371476"/>
            <a:chOff x="4599731" y="5387302"/>
            <a:chExt cx="750887" cy="371476"/>
          </a:xfrm>
        </p:grpSpPr>
        <p:pic>
          <p:nvPicPr>
            <p:cNvPr id="20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7" name="グループ化 206"/>
          <p:cNvGrpSpPr/>
          <p:nvPr/>
        </p:nvGrpSpPr>
        <p:grpSpPr>
          <a:xfrm rot="16200000">
            <a:off x="3908055" y="3809984"/>
            <a:ext cx="750887" cy="371476"/>
            <a:chOff x="4599731" y="5387302"/>
            <a:chExt cx="750887" cy="371476"/>
          </a:xfrm>
        </p:grpSpPr>
        <p:pic>
          <p:nvPicPr>
            <p:cNvPr id="20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2" name="グループ化 211"/>
          <p:cNvGrpSpPr/>
          <p:nvPr/>
        </p:nvGrpSpPr>
        <p:grpSpPr>
          <a:xfrm rot="5400000">
            <a:off x="3526996" y="3829379"/>
            <a:ext cx="750887" cy="371476"/>
            <a:chOff x="4599731" y="5387302"/>
            <a:chExt cx="750887" cy="371476"/>
          </a:xfrm>
        </p:grpSpPr>
        <p:pic>
          <p:nvPicPr>
            <p:cNvPr id="21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7" name="グループ化 216"/>
          <p:cNvGrpSpPr/>
          <p:nvPr/>
        </p:nvGrpSpPr>
        <p:grpSpPr>
          <a:xfrm rot="16200000">
            <a:off x="6106088" y="3824349"/>
            <a:ext cx="750887" cy="371476"/>
            <a:chOff x="4599731" y="5387302"/>
            <a:chExt cx="750887" cy="371476"/>
          </a:xfrm>
        </p:grpSpPr>
        <p:pic>
          <p:nvPicPr>
            <p:cNvPr id="21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22" name="グループ化 221"/>
          <p:cNvGrpSpPr/>
          <p:nvPr/>
        </p:nvGrpSpPr>
        <p:grpSpPr>
          <a:xfrm rot="5400000">
            <a:off x="5725029" y="3843744"/>
            <a:ext cx="750887" cy="371476"/>
            <a:chOff x="4599731" y="5387302"/>
            <a:chExt cx="750887" cy="371476"/>
          </a:xfrm>
        </p:grpSpPr>
        <p:pic>
          <p:nvPicPr>
            <p:cNvPr id="22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056" y="5511899"/>
            <a:ext cx="5127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120" y="5535712"/>
            <a:ext cx="750887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352" y="5596695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0" name="グループ化 229"/>
          <p:cNvGrpSpPr/>
          <p:nvPr/>
        </p:nvGrpSpPr>
        <p:grpSpPr>
          <a:xfrm>
            <a:off x="3610232" y="5510619"/>
            <a:ext cx="750887" cy="371476"/>
            <a:chOff x="4599731" y="5387302"/>
            <a:chExt cx="750887" cy="371476"/>
          </a:xfrm>
        </p:grpSpPr>
        <p:pic>
          <p:nvPicPr>
            <p:cNvPr id="23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3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4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5" name="角丸四角形 234"/>
          <p:cNvSpPr/>
          <p:nvPr/>
        </p:nvSpPr>
        <p:spPr>
          <a:xfrm>
            <a:off x="1666016" y="5339532"/>
            <a:ext cx="3672408" cy="77336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3023828" y="630932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130</a:t>
            </a:r>
            <a:r>
              <a:rPr kumimoji="1" lang="ja-JP" altLang="en-US" dirty="0" smtClean="0"/>
              <a:t>名会議室（島型）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6004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fukuda</dc:creator>
  <cp:lastModifiedBy>fukuda</cp:lastModifiedBy>
  <cp:revision>1</cp:revision>
  <dcterms:created xsi:type="dcterms:W3CDTF">2018-08-16T06:58:51Z</dcterms:created>
  <dcterms:modified xsi:type="dcterms:W3CDTF">2018-08-16T06:59:03Z</dcterms:modified>
</cp:coreProperties>
</file>