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4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91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0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15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52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33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4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93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81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78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4895-6FD9-4A2E-A41A-0F7DEE0ACFDA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3326-81B7-403E-8864-62B4D717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3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ukuda\Dropbox\cio\kokyaku-顧客\spn-汐留パートナーズ\見取り図\40me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50101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46504"/>
            <a:ext cx="5127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470317"/>
            <a:ext cx="750887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923" y="5445224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3707904" y="5445224"/>
            <a:ext cx="750887" cy="371476"/>
            <a:chOff x="4599731" y="5387302"/>
            <a:chExt cx="750887" cy="371476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グループ化 10"/>
          <p:cNvGrpSpPr/>
          <p:nvPr/>
        </p:nvGrpSpPr>
        <p:grpSpPr>
          <a:xfrm rot="16200000">
            <a:off x="2930698" y="2075730"/>
            <a:ext cx="750887" cy="371476"/>
            <a:chOff x="4599731" y="5387302"/>
            <a:chExt cx="750887" cy="371476"/>
          </a:xfrm>
        </p:grpSpPr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" name="グループ化 15"/>
          <p:cNvGrpSpPr/>
          <p:nvPr/>
        </p:nvGrpSpPr>
        <p:grpSpPr>
          <a:xfrm rot="5400000" flipH="1">
            <a:off x="2514848" y="2075730"/>
            <a:ext cx="750887" cy="371476"/>
            <a:chOff x="4599731" y="5387302"/>
            <a:chExt cx="750887" cy="371476"/>
          </a:xfrm>
        </p:grpSpPr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グループ化 20"/>
          <p:cNvGrpSpPr/>
          <p:nvPr/>
        </p:nvGrpSpPr>
        <p:grpSpPr>
          <a:xfrm rot="16200000">
            <a:off x="2930698" y="3155850"/>
            <a:ext cx="750887" cy="371476"/>
            <a:chOff x="4599731" y="5387302"/>
            <a:chExt cx="750887" cy="371476"/>
          </a:xfrm>
        </p:grpSpPr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6" name="グループ化 25"/>
          <p:cNvGrpSpPr/>
          <p:nvPr/>
        </p:nvGrpSpPr>
        <p:grpSpPr>
          <a:xfrm rot="5400000" flipH="1">
            <a:off x="2514848" y="3155850"/>
            <a:ext cx="750887" cy="371476"/>
            <a:chOff x="4599731" y="5387302"/>
            <a:chExt cx="750887" cy="371476"/>
          </a:xfrm>
        </p:grpSpPr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グループ化 30"/>
          <p:cNvGrpSpPr/>
          <p:nvPr/>
        </p:nvGrpSpPr>
        <p:grpSpPr>
          <a:xfrm rot="16200000">
            <a:off x="3866802" y="2075730"/>
            <a:ext cx="750887" cy="371476"/>
            <a:chOff x="4599731" y="5387302"/>
            <a:chExt cx="750887" cy="371476"/>
          </a:xfrm>
        </p:grpSpPr>
        <p:pic>
          <p:nvPicPr>
            <p:cNvPr id="3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6" name="グループ化 35"/>
          <p:cNvGrpSpPr/>
          <p:nvPr/>
        </p:nvGrpSpPr>
        <p:grpSpPr>
          <a:xfrm rot="5400000" flipH="1">
            <a:off x="3450952" y="2075730"/>
            <a:ext cx="750887" cy="371476"/>
            <a:chOff x="4599731" y="5387302"/>
            <a:chExt cx="750887" cy="371476"/>
          </a:xfrm>
        </p:grpSpPr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" name="グループ化 40"/>
          <p:cNvGrpSpPr/>
          <p:nvPr/>
        </p:nvGrpSpPr>
        <p:grpSpPr>
          <a:xfrm rot="16200000">
            <a:off x="3866802" y="3155850"/>
            <a:ext cx="750887" cy="371476"/>
            <a:chOff x="4599731" y="5387302"/>
            <a:chExt cx="750887" cy="371476"/>
          </a:xfrm>
        </p:grpSpPr>
        <p:pic>
          <p:nvPicPr>
            <p:cNvPr id="4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6" name="グループ化 45"/>
          <p:cNvGrpSpPr/>
          <p:nvPr/>
        </p:nvGrpSpPr>
        <p:grpSpPr>
          <a:xfrm rot="5400000" flipH="1">
            <a:off x="3450952" y="3155850"/>
            <a:ext cx="750887" cy="371476"/>
            <a:chOff x="4599731" y="5387302"/>
            <a:chExt cx="750887" cy="371476"/>
          </a:xfrm>
        </p:grpSpPr>
        <p:pic>
          <p:nvPicPr>
            <p:cNvPr id="4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1" name="グループ化 50"/>
          <p:cNvGrpSpPr/>
          <p:nvPr/>
        </p:nvGrpSpPr>
        <p:grpSpPr>
          <a:xfrm rot="16200000">
            <a:off x="4814342" y="2075729"/>
            <a:ext cx="750887" cy="371476"/>
            <a:chOff x="4599731" y="5387302"/>
            <a:chExt cx="750887" cy="371476"/>
          </a:xfrm>
        </p:grpSpPr>
        <p:pic>
          <p:nvPicPr>
            <p:cNvPr id="5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6" name="グループ化 55"/>
          <p:cNvGrpSpPr/>
          <p:nvPr/>
        </p:nvGrpSpPr>
        <p:grpSpPr>
          <a:xfrm rot="5400000" flipH="1">
            <a:off x="4398492" y="2075729"/>
            <a:ext cx="750887" cy="371476"/>
            <a:chOff x="4599731" y="5387302"/>
            <a:chExt cx="750887" cy="371476"/>
          </a:xfrm>
        </p:grpSpPr>
        <p:pic>
          <p:nvPicPr>
            <p:cNvPr id="5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1" name="グループ化 60"/>
          <p:cNvGrpSpPr/>
          <p:nvPr/>
        </p:nvGrpSpPr>
        <p:grpSpPr>
          <a:xfrm rot="16200000">
            <a:off x="4814342" y="3155849"/>
            <a:ext cx="750887" cy="371476"/>
            <a:chOff x="4599731" y="5387302"/>
            <a:chExt cx="750887" cy="371476"/>
          </a:xfrm>
        </p:grpSpPr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6" name="グループ化 65"/>
          <p:cNvGrpSpPr/>
          <p:nvPr/>
        </p:nvGrpSpPr>
        <p:grpSpPr>
          <a:xfrm rot="5400000" flipH="1">
            <a:off x="4398492" y="3155849"/>
            <a:ext cx="750887" cy="371476"/>
            <a:chOff x="4599731" y="5387302"/>
            <a:chExt cx="750887" cy="371476"/>
          </a:xfrm>
        </p:grpSpPr>
        <p:pic>
          <p:nvPicPr>
            <p:cNvPr id="6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1" name="テキスト ボックス 70"/>
          <p:cNvSpPr txBox="1"/>
          <p:nvPr/>
        </p:nvSpPr>
        <p:spPr>
          <a:xfrm>
            <a:off x="2247938" y="61139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名会議室（島型）</a:t>
            </a:r>
            <a:endParaRPr kumimoji="1" lang="ja-JP" altLang="en-US" dirty="0"/>
          </a:p>
        </p:txBody>
      </p:sp>
      <p:sp>
        <p:nvSpPr>
          <p:cNvPr id="72" name="角丸四角形 71"/>
          <p:cNvSpPr/>
          <p:nvPr/>
        </p:nvSpPr>
        <p:spPr>
          <a:xfrm>
            <a:off x="1758491" y="5247928"/>
            <a:ext cx="3672408" cy="77336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05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fukuda</dc:creator>
  <cp:lastModifiedBy>fukuda</cp:lastModifiedBy>
  <cp:revision>1</cp:revision>
  <dcterms:created xsi:type="dcterms:W3CDTF">2018-08-16T07:27:06Z</dcterms:created>
  <dcterms:modified xsi:type="dcterms:W3CDTF">2018-08-16T07:27:19Z</dcterms:modified>
</cp:coreProperties>
</file>