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28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8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71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0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5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1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82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44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0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46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4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51B27-9214-429B-976C-29A5D1F592A2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0B402-2A1E-454E-8C71-86E60044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35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ukuda\Dropbox\cio\kokyaku-顧客\spn-汐留パートナーズ\見取り図\40me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72" y="980728"/>
            <a:ext cx="50101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46504"/>
            <a:ext cx="5127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470317"/>
            <a:ext cx="750887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51" y="5529388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グループ化 5"/>
          <p:cNvGrpSpPr/>
          <p:nvPr/>
        </p:nvGrpSpPr>
        <p:grpSpPr>
          <a:xfrm flipV="1">
            <a:off x="4497290" y="1777216"/>
            <a:ext cx="750887" cy="371476"/>
            <a:chOff x="4599731" y="5387302"/>
            <a:chExt cx="750887" cy="37147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グループ化 10"/>
          <p:cNvGrpSpPr/>
          <p:nvPr/>
        </p:nvGrpSpPr>
        <p:grpSpPr>
          <a:xfrm flipV="1">
            <a:off x="3427711" y="1772816"/>
            <a:ext cx="750887" cy="371476"/>
            <a:chOff x="4599731" y="5387302"/>
            <a:chExt cx="750887" cy="371476"/>
          </a:xfrm>
        </p:grpSpPr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グループ化 15"/>
          <p:cNvGrpSpPr/>
          <p:nvPr/>
        </p:nvGrpSpPr>
        <p:grpSpPr>
          <a:xfrm flipV="1">
            <a:off x="4510908" y="2204864"/>
            <a:ext cx="750887" cy="371476"/>
            <a:chOff x="4599731" y="5387302"/>
            <a:chExt cx="750887" cy="371476"/>
          </a:xfrm>
        </p:grpSpPr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グループ化 20"/>
          <p:cNvGrpSpPr/>
          <p:nvPr/>
        </p:nvGrpSpPr>
        <p:grpSpPr>
          <a:xfrm flipV="1">
            <a:off x="3707904" y="5445224"/>
            <a:ext cx="750887" cy="371476"/>
            <a:chOff x="4599731" y="5387302"/>
            <a:chExt cx="750887" cy="371476"/>
          </a:xfrm>
        </p:grpSpPr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グループ化 25"/>
          <p:cNvGrpSpPr/>
          <p:nvPr/>
        </p:nvGrpSpPr>
        <p:grpSpPr>
          <a:xfrm flipV="1">
            <a:off x="5261273" y="2204864"/>
            <a:ext cx="750887" cy="371476"/>
            <a:chOff x="4599731" y="5387302"/>
            <a:chExt cx="750887" cy="371476"/>
          </a:xfrm>
        </p:grpSpPr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グループ化 30"/>
          <p:cNvGrpSpPr/>
          <p:nvPr/>
        </p:nvGrpSpPr>
        <p:grpSpPr>
          <a:xfrm flipV="1">
            <a:off x="3427710" y="2214711"/>
            <a:ext cx="750887" cy="371476"/>
            <a:chOff x="4599731" y="5387302"/>
            <a:chExt cx="750887" cy="371476"/>
          </a:xfrm>
        </p:grpSpPr>
        <p:pic>
          <p:nvPicPr>
            <p:cNvPr id="3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グループ化 35"/>
          <p:cNvGrpSpPr/>
          <p:nvPr/>
        </p:nvGrpSpPr>
        <p:grpSpPr>
          <a:xfrm flipV="1">
            <a:off x="2669961" y="2219111"/>
            <a:ext cx="750887" cy="371476"/>
            <a:chOff x="4599731" y="5387302"/>
            <a:chExt cx="750887" cy="371476"/>
          </a:xfrm>
        </p:grpSpPr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" name="グループ化 40"/>
          <p:cNvGrpSpPr/>
          <p:nvPr/>
        </p:nvGrpSpPr>
        <p:grpSpPr>
          <a:xfrm flipV="1">
            <a:off x="4510908" y="2636912"/>
            <a:ext cx="750887" cy="371476"/>
            <a:chOff x="4599731" y="5387302"/>
            <a:chExt cx="750887" cy="371476"/>
          </a:xfrm>
        </p:grpSpPr>
        <p:pic>
          <p:nvPicPr>
            <p:cNvPr id="4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グループ化 45"/>
          <p:cNvGrpSpPr/>
          <p:nvPr/>
        </p:nvGrpSpPr>
        <p:grpSpPr>
          <a:xfrm flipV="1">
            <a:off x="5261273" y="2636912"/>
            <a:ext cx="750887" cy="371476"/>
            <a:chOff x="4599731" y="5387302"/>
            <a:chExt cx="750887" cy="371476"/>
          </a:xfrm>
        </p:grpSpPr>
        <p:pic>
          <p:nvPicPr>
            <p:cNvPr id="4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グループ化 50"/>
          <p:cNvGrpSpPr/>
          <p:nvPr/>
        </p:nvGrpSpPr>
        <p:grpSpPr>
          <a:xfrm flipV="1">
            <a:off x="3427710" y="2646759"/>
            <a:ext cx="750887" cy="371476"/>
            <a:chOff x="4599731" y="5387302"/>
            <a:chExt cx="750887" cy="371476"/>
          </a:xfrm>
        </p:grpSpPr>
        <p:pic>
          <p:nvPicPr>
            <p:cNvPr id="5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グループ化 55"/>
          <p:cNvGrpSpPr/>
          <p:nvPr/>
        </p:nvGrpSpPr>
        <p:grpSpPr>
          <a:xfrm flipV="1">
            <a:off x="2669961" y="2651159"/>
            <a:ext cx="750887" cy="371476"/>
            <a:chOff x="4599731" y="5387302"/>
            <a:chExt cx="750887" cy="371476"/>
          </a:xfrm>
        </p:grpSpPr>
        <p:pic>
          <p:nvPicPr>
            <p:cNvPr id="5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1" name="グループ化 60"/>
          <p:cNvGrpSpPr/>
          <p:nvPr/>
        </p:nvGrpSpPr>
        <p:grpSpPr>
          <a:xfrm flipV="1">
            <a:off x="4510908" y="3043277"/>
            <a:ext cx="750887" cy="371476"/>
            <a:chOff x="4599731" y="5387302"/>
            <a:chExt cx="750887" cy="371476"/>
          </a:xfrm>
        </p:grpSpPr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6" name="グループ化 65"/>
          <p:cNvGrpSpPr/>
          <p:nvPr/>
        </p:nvGrpSpPr>
        <p:grpSpPr>
          <a:xfrm flipV="1">
            <a:off x="5261273" y="3043277"/>
            <a:ext cx="750887" cy="371476"/>
            <a:chOff x="4599731" y="5387302"/>
            <a:chExt cx="750887" cy="371476"/>
          </a:xfrm>
        </p:grpSpPr>
        <p:pic>
          <p:nvPicPr>
            <p:cNvPr id="6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1" name="グループ化 70"/>
          <p:cNvGrpSpPr/>
          <p:nvPr/>
        </p:nvGrpSpPr>
        <p:grpSpPr>
          <a:xfrm flipV="1">
            <a:off x="3427710" y="3053124"/>
            <a:ext cx="750887" cy="371476"/>
            <a:chOff x="4599731" y="5387302"/>
            <a:chExt cx="750887" cy="371476"/>
          </a:xfrm>
        </p:grpSpPr>
        <p:pic>
          <p:nvPicPr>
            <p:cNvPr id="7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6" name="グループ化 75"/>
          <p:cNvGrpSpPr/>
          <p:nvPr/>
        </p:nvGrpSpPr>
        <p:grpSpPr>
          <a:xfrm flipV="1">
            <a:off x="2669961" y="3057524"/>
            <a:ext cx="750887" cy="371476"/>
            <a:chOff x="4599731" y="5387302"/>
            <a:chExt cx="750887" cy="371476"/>
          </a:xfrm>
        </p:grpSpPr>
        <p:pic>
          <p:nvPicPr>
            <p:cNvPr id="7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1" name="テキスト ボックス 80"/>
          <p:cNvSpPr txBox="1"/>
          <p:nvPr/>
        </p:nvSpPr>
        <p:spPr>
          <a:xfrm>
            <a:off x="2579949" y="51732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名会議室（セミナー型）</a:t>
            </a:r>
            <a:endParaRPr kumimoji="1" lang="en-US" altLang="ja-JP" dirty="0" smtClean="0"/>
          </a:p>
        </p:txBody>
      </p:sp>
      <p:sp>
        <p:nvSpPr>
          <p:cNvPr id="82" name="角丸四角形 81"/>
          <p:cNvSpPr/>
          <p:nvPr/>
        </p:nvSpPr>
        <p:spPr>
          <a:xfrm>
            <a:off x="1758491" y="5247928"/>
            <a:ext cx="3672408" cy="7733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fukuda</cp:lastModifiedBy>
  <cp:revision>1</cp:revision>
  <dcterms:created xsi:type="dcterms:W3CDTF">2018-08-16T07:25:23Z</dcterms:created>
  <dcterms:modified xsi:type="dcterms:W3CDTF">2018-08-16T07:25:52Z</dcterms:modified>
</cp:coreProperties>
</file>