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83AB-498B-48F5-A5DF-F35E44C276EB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69ED-6D71-4403-926A-AADDF232F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43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83AB-498B-48F5-A5DF-F35E44C276EB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69ED-6D71-4403-926A-AADDF232F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95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83AB-498B-48F5-A5DF-F35E44C276EB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69ED-6D71-4403-926A-AADDF232F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46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83AB-498B-48F5-A5DF-F35E44C276EB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69ED-6D71-4403-926A-AADDF232F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021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83AB-498B-48F5-A5DF-F35E44C276EB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69ED-6D71-4403-926A-AADDF232F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083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83AB-498B-48F5-A5DF-F35E44C276EB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69ED-6D71-4403-926A-AADDF232F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659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83AB-498B-48F5-A5DF-F35E44C276EB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69ED-6D71-4403-926A-AADDF232F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352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83AB-498B-48F5-A5DF-F35E44C276EB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69ED-6D71-4403-926A-AADDF232F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843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83AB-498B-48F5-A5DF-F35E44C276EB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69ED-6D71-4403-926A-AADDF232F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173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83AB-498B-48F5-A5DF-F35E44C276EB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69ED-6D71-4403-926A-AADDF232F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4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83AB-498B-48F5-A5DF-F35E44C276EB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69ED-6D71-4403-926A-AADDF232F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39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F83AB-498B-48F5-A5DF-F35E44C276EB}" type="datetimeFigureOut">
              <a:rPr kumimoji="1" lang="ja-JP" altLang="en-US" smtClean="0"/>
              <a:t>2018/8/16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769ED-6D71-4403-926A-AADDF232F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566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fukuda\Dropbox\cio\kokyaku-顧客\spn-汐留パートナーズ\見取り図\40me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772" y="980728"/>
            <a:ext cx="501015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446504"/>
            <a:ext cx="512763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470317"/>
            <a:ext cx="750887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741" y="5506233"/>
            <a:ext cx="1905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グループ化 5"/>
          <p:cNvGrpSpPr/>
          <p:nvPr/>
        </p:nvGrpSpPr>
        <p:grpSpPr>
          <a:xfrm>
            <a:off x="3707904" y="5445224"/>
            <a:ext cx="750887" cy="371476"/>
            <a:chOff x="4599731" y="5387302"/>
            <a:chExt cx="750887" cy="371476"/>
          </a:xfrm>
        </p:grpSpPr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22" y="5577802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349" y="55734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25" y="5577803"/>
              <a:ext cx="1905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731" y="5387302"/>
              <a:ext cx="750887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716633" y="5453973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008634" y="3349153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269763" y="3349153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49808" y="3349153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03292" y="3349153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028610" y="3349153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77319" y="3349153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738448" y="3349153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018493" y="3349153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271977" y="3349153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497295" y="3349153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990106" y="3011035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251235" y="3011035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31280" y="3011035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784764" y="3011035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010082" y="3011035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58791" y="3011035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719920" y="3011035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999965" y="3011035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253449" y="3011035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478767" y="3011035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983548" y="2636912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244677" y="2636912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24722" y="2636912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778206" y="2636912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003524" y="2636912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52233" y="2636912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713362" y="2636912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993407" y="2636912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246891" y="2636912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472209" y="2636912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970710" y="2276872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231839" y="2276872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11884" y="2276872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765368" y="2276872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990686" y="2276872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39395" y="2276872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700524" y="2276872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980569" y="2276872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234053" y="2276872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459371" y="2276872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956683" y="1916832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217812" y="1916832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97857" y="1916832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751341" y="1916832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976659" y="1916832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25368" y="1916832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686497" y="1916832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966542" y="1916832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220026" y="1916832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445344" y="1916832"/>
            <a:ext cx="217459" cy="2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7" name="テキスト ボックス 106"/>
          <p:cNvSpPr txBox="1"/>
          <p:nvPr/>
        </p:nvSpPr>
        <p:spPr>
          <a:xfrm>
            <a:off x="2484699" y="61139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50</a:t>
            </a:r>
            <a:r>
              <a:rPr kumimoji="1" lang="ja-JP" altLang="en-US" dirty="0" smtClean="0"/>
              <a:t>名会議室（シアター型）</a:t>
            </a:r>
            <a:endParaRPr kumimoji="1" lang="en-US" altLang="ja-JP" dirty="0" smtClean="0"/>
          </a:p>
        </p:txBody>
      </p:sp>
      <p:sp>
        <p:nvSpPr>
          <p:cNvPr id="108" name="角丸四角形 107"/>
          <p:cNvSpPr/>
          <p:nvPr/>
        </p:nvSpPr>
        <p:spPr>
          <a:xfrm>
            <a:off x="1948559" y="5264342"/>
            <a:ext cx="3672408" cy="77336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309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fukuda</dc:creator>
  <cp:lastModifiedBy>fukuda</cp:lastModifiedBy>
  <cp:revision>1</cp:revision>
  <dcterms:created xsi:type="dcterms:W3CDTF">2018-08-16T07:26:13Z</dcterms:created>
  <dcterms:modified xsi:type="dcterms:W3CDTF">2018-08-16T07:26:25Z</dcterms:modified>
</cp:coreProperties>
</file>